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Disney Heroic" panose="000004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TOR FERREIRA GARCIA ." initials="VFG." lastIdx="1" clrIdx="0">
    <p:extLst>
      <p:ext uri="{19B8F6BF-5375-455C-9EA6-DF929625EA0E}">
        <p15:presenceInfo xmlns:p15="http://schemas.microsoft.com/office/powerpoint/2012/main" userId="S::victor.garcia@bandtec.com.br::97cbd6ec-fd19-4a03-a0b8-802ee746b7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B19"/>
    <a:srgbClr val="9C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4" autoAdjust="0"/>
    <p:restoredTop sz="94622" autoAdjust="0"/>
  </p:normalViewPr>
  <p:slideViewPr>
    <p:cSldViewPr>
      <p:cViewPr varScale="1">
        <p:scale>
          <a:sx n="44" d="100"/>
          <a:sy n="44" d="100"/>
        </p:scale>
        <p:origin x="5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96" b="29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522080" y="3255024"/>
            <a:ext cx="1737873" cy="14471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33508" y="3537947"/>
            <a:ext cx="1115018" cy="881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l="41285" t="23145" r="15899"/>
          <a:stretch>
            <a:fillRect/>
          </a:stretch>
        </p:blipFill>
        <p:spPr>
          <a:xfrm>
            <a:off x="2132237" y="3617312"/>
            <a:ext cx="1838478" cy="30523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084512">
            <a:off x="3790858" y="5244263"/>
            <a:ext cx="3076651" cy="218162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236490">
            <a:off x="10353144" y="5492820"/>
            <a:ext cx="3108992" cy="16845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 t="10561" b="1590"/>
          <a:stretch>
            <a:fillRect/>
          </a:stretch>
        </p:blipFill>
        <p:spPr>
          <a:xfrm>
            <a:off x="6846452" y="4863628"/>
            <a:ext cx="4687422" cy="33679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25438" y="5656492"/>
            <a:ext cx="1127392" cy="89110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1792" y="524454"/>
            <a:ext cx="3435981" cy="1443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000" dirty="0">
                <a:solidFill>
                  <a:srgbClr val="000000"/>
                </a:solidFill>
                <a:latin typeface="Disney heroic" panose="00000400000000000000" pitchFamily="2" charset="0"/>
              </a:rPr>
              <a:t>HLD</a:t>
            </a:r>
            <a:endParaRPr lang="en-US" sz="11500" dirty="0">
              <a:solidFill>
                <a:srgbClr val="000000"/>
              </a:solidFill>
              <a:latin typeface="Disney heroic" panose="000004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755A16-A941-4FFF-8317-8D8F583F80A2}"/>
              </a:ext>
            </a:extLst>
          </p:cNvPr>
          <p:cNvSpPr txBox="1"/>
          <p:nvPr/>
        </p:nvSpPr>
        <p:spPr>
          <a:xfrm>
            <a:off x="745452" y="2264187"/>
            <a:ext cx="67398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Um amante dos filmes da saga “300” não tem com quem conversar sobre o filme.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B9F7BE-1F60-4F58-9C91-3E1555310ECE}"/>
              </a:ext>
            </a:extLst>
          </p:cNvPr>
          <p:cNvSpPr txBox="1"/>
          <p:nvPr/>
        </p:nvSpPr>
        <p:spPr>
          <a:xfrm>
            <a:off x="5943600" y="8373677"/>
            <a:ext cx="7028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Ele conhece o nosso website e fica maravilhado com as informações sobre os filmes e a cultura.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F78BF8F-3B3E-4CFF-8EB7-6012263E901B}"/>
              </a:ext>
            </a:extLst>
          </p:cNvPr>
          <p:cNvSpPr txBox="1"/>
          <p:nvPr/>
        </p:nvSpPr>
        <p:spPr>
          <a:xfrm>
            <a:off x="10439400" y="1909085"/>
            <a:ext cx="6739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Após se cadastrar ele poderá participar de um fórum sobre os filmes, deixar sua opinião e dar notas aos filmes.</a:t>
            </a:r>
          </a:p>
        </p:txBody>
      </p:sp>
      <p:pic>
        <p:nvPicPr>
          <p:cNvPr id="19" name="Imagem 18" descr="Uma imagem contendo Texto&#10;&#10;Descrição gerada automaticamente">
            <a:extLst>
              <a:ext uri="{FF2B5EF4-FFF2-40B4-BE49-F238E27FC236}">
                <a16:creationId xmlns:a16="http://schemas.microsoft.com/office/drawing/2014/main" id="{B2E1A7CE-32D1-4B03-A762-13A4147B50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3391412"/>
            <a:ext cx="3052223" cy="22271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96" b="29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42EA13A-6FE9-4CA1-86B1-014DB11FB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875" y="8911"/>
            <a:ext cx="18309875" cy="1027808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522080" y="3255024"/>
            <a:ext cx="1737873" cy="14471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833508" y="3537947"/>
            <a:ext cx="1115018" cy="881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 l="41285" t="23145" r="15899"/>
          <a:stretch>
            <a:fillRect/>
          </a:stretch>
        </p:blipFill>
        <p:spPr>
          <a:xfrm>
            <a:off x="2132237" y="3617312"/>
            <a:ext cx="1838478" cy="30523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84512">
            <a:off x="3790858" y="5244263"/>
            <a:ext cx="3076651" cy="218162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236490">
            <a:off x="10353144" y="5492820"/>
            <a:ext cx="3108992" cy="16845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 t="10561" b="1590"/>
          <a:stretch>
            <a:fillRect/>
          </a:stretch>
        </p:blipFill>
        <p:spPr>
          <a:xfrm>
            <a:off x="6846452" y="4863628"/>
            <a:ext cx="4687422" cy="33679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25438" y="5656492"/>
            <a:ext cx="1127392" cy="89110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1792" y="524454"/>
            <a:ext cx="3435981" cy="1443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000" dirty="0">
                <a:solidFill>
                  <a:schemeClr val="bg1"/>
                </a:solidFill>
                <a:latin typeface="Disney heroic" panose="00000400000000000000" pitchFamily="2" charset="0"/>
              </a:rPr>
              <a:t>HLD</a:t>
            </a:r>
            <a:endParaRPr lang="en-US" sz="11500" dirty="0">
              <a:solidFill>
                <a:schemeClr val="bg1"/>
              </a:solidFill>
              <a:latin typeface="Disney heroic" panose="000004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755A16-A941-4FFF-8317-8D8F583F80A2}"/>
              </a:ext>
            </a:extLst>
          </p:cNvPr>
          <p:cNvSpPr txBox="1"/>
          <p:nvPr/>
        </p:nvSpPr>
        <p:spPr>
          <a:xfrm>
            <a:off x="745452" y="2264187"/>
            <a:ext cx="67398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amante dos filmes da saga “300” não tem com quem conversar sobre o filme.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B9F7BE-1F60-4F58-9C91-3E1555310ECE}"/>
              </a:ext>
            </a:extLst>
          </p:cNvPr>
          <p:cNvSpPr txBox="1"/>
          <p:nvPr/>
        </p:nvSpPr>
        <p:spPr>
          <a:xfrm>
            <a:off x="5987143" y="8373677"/>
            <a:ext cx="6984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 conhece o nosso website e fica maravilhado com as informações sobre os filmes e a cultura.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F78BF8F-3B3E-4CFF-8EB7-6012263E901B}"/>
              </a:ext>
            </a:extLst>
          </p:cNvPr>
          <p:cNvSpPr txBox="1"/>
          <p:nvPr/>
        </p:nvSpPr>
        <p:spPr>
          <a:xfrm>
            <a:off x="10439400" y="1909085"/>
            <a:ext cx="6739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 se cadastrar ele poderá participar de um fórum sobre os filmes, deixar sua opinião e dar notas aos filmes.</a:t>
            </a:r>
          </a:p>
        </p:txBody>
      </p:sp>
      <p:pic>
        <p:nvPicPr>
          <p:cNvPr id="19" name="Imagem 18" descr="Uma imagem contendo Texto&#10;&#10;Descrição gerada automaticamente">
            <a:extLst>
              <a:ext uri="{FF2B5EF4-FFF2-40B4-BE49-F238E27FC236}">
                <a16:creationId xmlns:a16="http://schemas.microsoft.com/office/drawing/2014/main" id="{B2E1A7CE-32D1-4B03-A762-13A4147B50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3391412"/>
            <a:ext cx="3052223" cy="222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6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96" b="29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E048141-77CD-4213-8FF8-2BDF9D3CA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752" y="-5444"/>
            <a:ext cx="18546752" cy="1029244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522080" y="3255024"/>
            <a:ext cx="1737873" cy="14471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833508" y="3537947"/>
            <a:ext cx="1115018" cy="881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 l="41285" t="23145" r="15899"/>
          <a:stretch>
            <a:fillRect/>
          </a:stretch>
        </p:blipFill>
        <p:spPr>
          <a:xfrm>
            <a:off x="2132237" y="3617312"/>
            <a:ext cx="1838478" cy="30523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84512">
            <a:off x="3790858" y="5244263"/>
            <a:ext cx="3076651" cy="218162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236490">
            <a:off x="10353144" y="5492820"/>
            <a:ext cx="3108992" cy="16845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 t="10561" b="1590"/>
          <a:stretch>
            <a:fillRect/>
          </a:stretch>
        </p:blipFill>
        <p:spPr>
          <a:xfrm>
            <a:off x="6846452" y="4863628"/>
            <a:ext cx="4687422" cy="33679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25438" y="5656492"/>
            <a:ext cx="1127392" cy="89110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1792" y="524454"/>
            <a:ext cx="3435981" cy="1443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000" dirty="0">
                <a:solidFill>
                  <a:srgbClr val="F0AB19"/>
                </a:solidFill>
                <a:latin typeface="Disney heroic" panose="00000400000000000000" pitchFamily="2" charset="0"/>
              </a:rPr>
              <a:t>HLD</a:t>
            </a:r>
            <a:endParaRPr lang="en-US" sz="11500" dirty="0">
              <a:solidFill>
                <a:srgbClr val="F0AB19"/>
              </a:solidFill>
              <a:latin typeface="Disney heroic" panose="000004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755A16-A941-4FFF-8317-8D8F583F80A2}"/>
              </a:ext>
            </a:extLst>
          </p:cNvPr>
          <p:cNvSpPr txBox="1"/>
          <p:nvPr/>
        </p:nvSpPr>
        <p:spPr>
          <a:xfrm>
            <a:off x="745452" y="2264187"/>
            <a:ext cx="67398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amante dos filmes da saga “300” não tem com quem conversar sobre o filme.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B9F7BE-1F60-4F58-9C91-3E1555310ECE}"/>
              </a:ext>
            </a:extLst>
          </p:cNvPr>
          <p:cNvSpPr txBox="1"/>
          <p:nvPr/>
        </p:nvSpPr>
        <p:spPr>
          <a:xfrm>
            <a:off x="5151580" y="8299999"/>
            <a:ext cx="7805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 conhece o nosso website e fica maravilhado com o conteúdo sobre os filmes e a cultura.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F78BF8F-3B3E-4CFF-8EB7-6012263E901B}"/>
              </a:ext>
            </a:extLst>
          </p:cNvPr>
          <p:cNvSpPr txBox="1"/>
          <p:nvPr/>
        </p:nvSpPr>
        <p:spPr>
          <a:xfrm>
            <a:off x="10608348" y="2405357"/>
            <a:ext cx="693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 se cadastrar ele poderá participar de um fórum/comunidade sobre os filmes.</a:t>
            </a:r>
          </a:p>
        </p:txBody>
      </p:sp>
      <p:pic>
        <p:nvPicPr>
          <p:cNvPr id="19" name="Imagem 18" descr="Uma imagem contendo Texto&#10;&#10;Descrição gerada automaticamente">
            <a:extLst>
              <a:ext uri="{FF2B5EF4-FFF2-40B4-BE49-F238E27FC236}">
                <a16:creationId xmlns:a16="http://schemas.microsoft.com/office/drawing/2014/main" id="{B2E1A7CE-32D1-4B03-A762-13A4147B50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3391412"/>
            <a:ext cx="3052223" cy="222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2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96" b="29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E942E788-F132-404C-B787-96CDBF3AC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752" y="-5444"/>
            <a:ext cx="18546752" cy="1029244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914628" y="3306296"/>
            <a:ext cx="1737873" cy="14471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226056" y="3589219"/>
            <a:ext cx="1115018" cy="881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 l="41285" t="23145" r="15899"/>
          <a:stretch>
            <a:fillRect/>
          </a:stretch>
        </p:blipFill>
        <p:spPr>
          <a:xfrm>
            <a:off x="2524785" y="3668584"/>
            <a:ext cx="1838478" cy="30523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84512">
            <a:off x="4183406" y="5295535"/>
            <a:ext cx="3076651" cy="218162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236490">
            <a:off x="10745692" y="5544092"/>
            <a:ext cx="3108992" cy="16845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 t="10561" b="1590"/>
          <a:stretch>
            <a:fillRect/>
          </a:stretch>
        </p:blipFill>
        <p:spPr>
          <a:xfrm>
            <a:off x="7239000" y="4914900"/>
            <a:ext cx="4687422" cy="33679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617986" y="5707764"/>
            <a:ext cx="1127392" cy="89110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1792" y="524454"/>
            <a:ext cx="3435981" cy="1443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000" dirty="0">
                <a:solidFill>
                  <a:srgbClr val="F0AB19"/>
                </a:solidFill>
                <a:latin typeface="Disney heroic" panose="00000400000000000000" pitchFamily="2" charset="0"/>
              </a:rPr>
              <a:t>HLD</a:t>
            </a:r>
            <a:endParaRPr lang="en-US" sz="11500" dirty="0">
              <a:solidFill>
                <a:srgbClr val="F0AB19"/>
              </a:solidFill>
              <a:latin typeface="Disney heroic" panose="000004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755A16-A941-4FFF-8317-8D8F583F80A2}"/>
              </a:ext>
            </a:extLst>
          </p:cNvPr>
          <p:cNvSpPr txBox="1"/>
          <p:nvPr/>
        </p:nvSpPr>
        <p:spPr>
          <a:xfrm>
            <a:off x="1010754" y="2466691"/>
            <a:ext cx="5807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amante dos filmes da saga “300” não tem com quem conversar sobre o filme.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B9F7BE-1F60-4F58-9C91-3E1555310ECE}"/>
              </a:ext>
            </a:extLst>
          </p:cNvPr>
          <p:cNvSpPr txBox="1"/>
          <p:nvPr/>
        </p:nvSpPr>
        <p:spPr>
          <a:xfrm>
            <a:off x="6214901" y="8420368"/>
            <a:ext cx="6735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 conhece o nosso website e fica maravilhado com o conteúdo sobre os filmes e a cultura.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F78BF8F-3B3E-4CFF-8EB7-6012263E901B}"/>
              </a:ext>
            </a:extLst>
          </p:cNvPr>
          <p:cNvSpPr txBox="1"/>
          <p:nvPr/>
        </p:nvSpPr>
        <p:spPr>
          <a:xfrm>
            <a:off x="11528133" y="2466691"/>
            <a:ext cx="6079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 se cadastrar ele poderá participar de um fórum/comunidade sobre os filmes.</a:t>
            </a:r>
          </a:p>
        </p:txBody>
      </p:sp>
      <p:pic>
        <p:nvPicPr>
          <p:cNvPr id="19" name="Imagem 18" descr="Uma imagem contendo Texto&#10;&#10;Descrição gerada automaticamente">
            <a:extLst>
              <a:ext uri="{FF2B5EF4-FFF2-40B4-BE49-F238E27FC236}">
                <a16:creationId xmlns:a16="http://schemas.microsoft.com/office/drawing/2014/main" id="{B2E1A7CE-32D1-4B03-A762-13A4147B50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748" y="3442684"/>
            <a:ext cx="3052223" cy="222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25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96" b="29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tângulo: Cantos Arredondados 121">
            <a:extLst>
              <a:ext uri="{FF2B5EF4-FFF2-40B4-BE49-F238E27FC236}">
                <a16:creationId xmlns:a16="http://schemas.microsoft.com/office/drawing/2014/main" id="{AD8407F4-FAE6-4DB8-B755-9135C3098095}"/>
              </a:ext>
            </a:extLst>
          </p:cNvPr>
          <p:cNvSpPr/>
          <p:nvPr/>
        </p:nvSpPr>
        <p:spPr>
          <a:xfrm>
            <a:off x="5389699" y="1714351"/>
            <a:ext cx="8676568" cy="2464429"/>
          </a:xfrm>
          <a:prstGeom prst="roundRect">
            <a:avLst/>
          </a:prstGeom>
          <a:noFill/>
          <a:ln w="76200">
            <a:solidFill>
              <a:srgbClr val="F0A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01792" y="524454"/>
            <a:ext cx="3435981" cy="1443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000" dirty="0" err="1">
                <a:solidFill>
                  <a:srgbClr val="F0AB19"/>
                </a:solidFill>
                <a:latin typeface="Disney heroic" panose="00000400000000000000" pitchFamily="2" charset="0"/>
              </a:rPr>
              <a:t>lLD</a:t>
            </a:r>
            <a:endParaRPr lang="en-US" sz="11500" dirty="0">
              <a:solidFill>
                <a:srgbClr val="F0AB19"/>
              </a:solidFill>
              <a:latin typeface="Disney heroic" panose="00000400000000000000" pitchFamily="2" charset="0"/>
            </a:endParaRPr>
          </a:p>
        </p:txBody>
      </p:sp>
      <p:pic>
        <p:nvPicPr>
          <p:cNvPr id="31" name="Picture 13">
            <a:extLst>
              <a:ext uri="{FF2B5EF4-FFF2-40B4-BE49-F238E27FC236}">
                <a16:creationId xmlns:a16="http://schemas.microsoft.com/office/drawing/2014/main" id="{2CFF27C7-9F4B-4DBD-BE2A-878C092E64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08593" y="4471873"/>
            <a:ext cx="1693877" cy="1354496"/>
          </a:xfrm>
          <a:prstGeom prst="rect">
            <a:avLst/>
          </a:prstGeom>
        </p:spPr>
      </p:pic>
      <p:pic>
        <p:nvPicPr>
          <p:cNvPr id="37" name="Picture 19">
            <a:extLst>
              <a:ext uri="{FF2B5EF4-FFF2-40B4-BE49-F238E27FC236}">
                <a16:creationId xmlns:a16="http://schemas.microsoft.com/office/drawing/2014/main" id="{B9E1BD12-E631-40AC-94E3-B425966E5B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626" t="8848" r="26798" b="8312"/>
          <a:stretch>
            <a:fillRect/>
          </a:stretch>
        </p:blipFill>
        <p:spPr>
          <a:xfrm>
            <a:off x="11944500" y="6616962"/>
            <a:ext cx="958881" cy="1705491"/>
          </a:xfrm>
          <a:prstGeom prst="rect">
            <a:avLst/>
          </a:prstGeom>
        </p:spPr>
      </p:pic>
      <p:pic>
        <p:nvPicPr>
          <p:cNvPr id="38" name="Picture 20">
            <a:extLst>
              <a:ext uri="{FF2B5EF4-FFF2-40B4-BE49-F238E27FC236}">
                <a16:creationId xmlns:a16="http://schemas.microsoft.com/office/drawing/2014/main" id="{E52BB201-8FF0-482B-A38A-D912B4FC52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325"/>
          <a:stretch>
            <a:fillRect/>
          </a:stretch>
        </p:blipFill>
        <p:spPr>
          <a:xfrm rot="-3650258">
            <a:off x="10928662" y="7065520"/>
            <a:ext cx="517896" cy="505850"/>
          </a:xfrm>
          <a:prstGeom prst="rect">
            <a:avLst/>
          </a:prstGeom>
        </p:spPr>
      </p:pic>
      <p:pic>
        <p:nvPicPr>
          <p:cNvPr id="39" name="Picture 21">
            <a:extLst>
              <a:ext uri="{FF2B5EF4-FFF2-40B4-BE49-F238E27FC236}">
                <a16:creationId xmlns:a16="http://schemas.microsoft.com/office/drawing/2014/main" id="{469507CB-C091-41A9-BDC3-0D515EA8D40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606"/>
          <a:stretch>
            <a:fillRect/>
          </a:stretch>
        </p:blipFill>
        <p:spPr>
          <a:xfrm>
            <a:off x="4486478" y="6545610"/>
            <a:ext cx="1655013" cy="1545672"/>
          </a:xfrm>
          <a:prstGeom prst="rect">
            <a:avLst/>
          </a:prstGeom>
        </p:spPr>
      </p:pic>
      <p:sp>
        <p:nvSpPr>
          <p:cNvPr id="40" name="TextBox 22">
            <a:extLst>
              <a:ext uri="{FF2B5EF4-FFF2-40B4-BE49-F238E27FC236}">
                <a16:creationId xmlns:a16="http://schemas.microsoft.com/office/drawing/2014/main" id="{12BC8A15-60E4-4A2E-B372-233577DA362D}"/>
              </a:ext>
            </a:extLst>
          </p:cNvPr>
          <p:cNvSpPr txBox="1"/>
          <p:nvPr/>
        </p:nvSpPr>
        <p:spPr>
          <a:xfrm>
            <a:off x="3536369" y="8403953"/>
            <a:ext cx="3179742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Notebook / Desktop </a:t>
            </a:r>
          </a:p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navegador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23">
            <a:extLst>
              <a:ext uri="{FF2B5EF4-FFF2-40B4-BE49-F238E27FC236}">
                <a16:creationId xmlns:a16="http://schemas.microsoft.com/office/drawing/2014/main" id="{0ABFBBBB-2E52-46DA-8969-A65832BCF6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400000">
            <a:off x="13350654" y="7761862"/>
            <a:ext cx="849960" cy="849960"/>
          </a:xfrm>
          <a:prstGeom prst="rect">
            <a:avLst/>
          </a:prstGeom>
        </p:spPr>
      </p:pic>
      <p:pic>
        <p:nvPicPr>
          <p:cNvPr id="42" name="Picture 24">
            <a:extLst>
              <a:ext uri="{FF2B5EF4-FFF2-40B4-BE49-F238E27FC236}">
                <a16:creationId xmlns:a16="http://schemas.microsoft.com/office/drawing/2014/main" id="{1032240F-F23C-4C0D-AC6A-621878EF17D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263389" y="7933452"/>
            <a:ext cx="2097564" cy="524391"/>
          </a:xfrm>
          <a:prstGeom prst="rect">
            <a:avLst/>
          </a:prstGeom>
        </p:spPr>
      </p:pic>
      <p:pic>
        <p:nvPicPr>
          <p:cNvPr id="51" name="Picture 33">
            <a:extLst>
              <a:ext uri="{FF2B5EF4-FFF2-40B4-BE49-F238E27FC236}">
                <a16:creationId xmlns:a16="http://schemas.microsoft.com/office/drawing/2014/main" id="{5BF3FB87-E5C7-4735-ABCA-C2B4605C04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360486">
            <a:off x="13895308" y="6519810"/>
            <a:ext cx="460894" cy="460894"/>
          </a:xfrm>
          <a:prstGeom prst="rect">
            <a:avLst/>
          </a:prstGeom>
        </p:spPr>
      </p:pic>
      <p:sp>
        <p:nvSpPr>
          <p:cNvPr id="56" name="TextBox 40">
            <a:extLst>
              <a:ext uri="{FF2B5EF4-FFF2-40B4-BE49-F238E27FC236}">
                <a16:creationId xmlns:a16="http://schemas.microsoft.com/office/drawing/2014/main" id="{56D086CF-9F53-4AD5-AAFD-28E4528B1D61}"/>
              </a:ext>
            </a:extLst>
          </p:cNvPr>
          <p:cNvSpPr txBox="1"/>
          <p:nvPr/>
        </p:nvSpPr>
        <p:spPr>
          <a:xfrm>
            <a:off x="2299977" y="5570239"/>
            <a:ext cx="1224914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23"/>
              </a:lnSpc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44">
            <a:extLst>
              <a:ext uri="{FF2B5EF4-FFF2-40B4-BE49-F238E27FC236}">
                <a16:creationId xmlns:a16="http://schemas.microsoft.com/office/drawing/2014/main" id="{B640E65D-3CAA-48A2-840C-EC8D0414FF5E}"/>
              </a:ext>
            </a:extLst>
          </p:cNvPr>
          <p:cNvSpPr txBox="1"/>
          <p:nvPr/>
        </p:nvSpPr>
        <p:spPr>
          <a:xfrm>
            <a:off x="11345553" y="4723547"/>
            <a:ext cx="1693877" cy="720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Banda 150Mb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45">
            <a:extLst>
              <a:ext uri="{FF2B5EF4-FFF2-40B4-BE49-F238E27FC236}">
                <a16:creationId xmlns:a16="http://schemas.microsoft.com/office/drawing/2014/main" id="{7D667E48-3041-46B4-84FB-C04737E47051}"/>
              </a:ext>
            </a:extLst>
          </p:cNvPr>
          <p:cNvSpPr txBox="1"/>
          <p:nvPr/>
        </p:nvSpPr>
        <p:spPr>
          <a:xfrm>
            <a:off x="10228354" y="5160136"/>
            <a:ext cx="36732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 3G / </a:t>
            </a: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4G / 5G</a:t>
            </a: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55AE3183-C6F9-4283-B6FF-61C0AD656517}"/>
              </a:ext>
            </a:extLst>
          </p:cNvPr>
          <p:cNvSpPr txBox="1"/>
          <p:nvPr/>
        </p:nvSpPr>
        <p:spPr>
          <a:xfrm>
            <a:off x="13845456" y="8240720"/>
            <a:ext cx="2952851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versão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7+ </a:t>
            </a:r>
          </a:p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IOS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versão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10+</a:t>
            </a:r>
          </a:p>
        </p:txBody>
      </p:sp>
      <p:sp>
        <p:nvSpPr>
          <p:cNvPr id="62" name="TextBox 47">
            <a:extLst>
              <a:ext uri="{FF2B5EF4-FFF2-40B4-BE49-F238E27FC236}">
                <a16:creationId xmlns:a16="http://schemas.microsoft.com/office/drawing/2014/main" id="{00A3B0CD-C6ED-4824-88AD-C16BA2EAFC0B}"/>
              </a:ext>
            </a:extLst>
          </p:cNvPr>
          <p:cNvSpPr txBox="1"/>
          <p:nvPr/>
        </p:nvSpPr>
        <p:spPr>
          <a:xfrm>
            <a:off x="12337516" y="4336366"/>
            <a:ext cx="219923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23"/>
              </a:lnSpc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 /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ts val="3323"/>
              </a:lnSpc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67" name="TextBox 39">
            <a:extLst>
              <a:ext uri="{FF2B5EF4-FFF2-40B4-BE49-F238E27FC236}">
                <a16:creationId xmlns:a16="http://schemas.microsoft.com/office/drawing/2014/main" id="{6B7CE8CC-8F0D-4B44-B47D-BD1C9F1F0DAD}"/>
              </a:ext>
            </a:extLst>
          </p:cNvPr>
          <p:cNvSpPr txBox="1"/>
          <p:nvPr/>
        </p:nvSpPr>
        <p:spPr>
          <a:xfrm>
            <a:off x="12064978" y="9565964"/>
            <a:ext cx="3413737" cy="35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2"/>
              </a:lnSpc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</a:t>
            </a:r>
          </a:p>
        </p:txBody>
      </p:sp>
      <p:cxnSp>
        <p:nvCxnSpPr>
          <p:cNvPr id="71" name="Conector: Curvo 70">
            <a:extLst>
              <a:ext uri="{FF2B5EF4-FFF2-40B4-BE49-F238E27FC236}">
                <a16:creationId xmlns:a16="http://schemas.microsoft.com/office/drawing/2014/main" id="{96796D44-5342-458A-ACA7-7AF74FD4F04B}"/>
              </a:ext>
            </a:extLst>
          </p:cNvPr>
          <p:cNvCxnSpPr>
            <a:cxnSpLocks/>
          </p:cNvCxnSpPr>
          <p:nvPr/>
        </p:nvCxnSpPr>
        <p:spPr>
          <a:xfrm rot="5400000">
            <a:off x="14053840" y="4529959"/>
            <a:ext cx="1082861" cy="93903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14">
            <a:extLst>
              <a:ext uri="{FF2B5EF4-FFF2-40B4-BE49-F238E27FC236}">
                <a16:creationId xmlns:a16="http://schemas.microsoft.com/office/drawing/2014/main" id="{57D575A3-0D8F-4355-B8A8-0F36EC6705B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581394" y="2021585"/>
            <a:ext cx="1070370" cy="1070370"/>
          </a:xfrm>
          <a:prstGeom prst="rect">
            <a:avLst/>
          </a:prstGeom>
        </p:spPr>
      </p:pic>
      <p:sp>
        <p:nvSpPr>
          <p:cNvPr id="87" name="TextBox 39">
            <a:extLst>
              <a:ext uri="{FF2B5EF4-FFF2-40B4-BE49-F238E27FC236}">
                <a16:creationId xmlns:a16="http://schemas.microsoft.com/office/drawing/2014/main" id="{F5C6761D-B93F-45A1-AB94-8CE9C52E35E9}"/>
              </a:ext>
            </a:extLst>
          </p:cNvPr>
          <p:cNvSpPr txBox="1"/>
          <p:nvPr/>
        </p:nvSpPr>
        <p:spPr>
          <a:xfrm>
            <a:off x="7518137" y="862208"/>
            <a:ext cx="4335816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2"/>
              </a:lnSpc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 APLICAÇÃO</a:t>
            </a:r>
          </a:p>
          <a:p>
            <a:pPr algn="ctr">
              <a:lnSpc>
                <a:spcPts val="2702"/>
              </a:lnSpc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PREMISE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Picture 4" descr="GitHub - learnbr/html-css: Recursos para aprender HTML e CSS">
            <a:extLst>
              <a:ext uri="{FF2B5EF4-FFF2-40B4-BE49-F238E27FC236}">
                <a16:creationId xmlns:a16="http://schemas.microsoft.com/office/drawing/2014/main" id="{429FC798-959E-4534-8959-6EF19851D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676" y="2012383"/>
            <a:ext cx="1269961" cy="84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JavaScript – Wikipédia, a enciclopédia livre">
            <a:extLst>
              <a:ext uri="{FF2B5EF4-FFF2-40B4-BE49-F238E27FC236}">
                <a16:creationId xmlns:a16="http://schemas.microsoft.com/office/drawing/2014/main" id="{D440E384-C03F-42DD-A6CE-285CDA72C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947" y="2097120"/>
            <a:ext cx="677165" cy="67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F5D52759-4B9E-4528-A8C7-EE3ED9A54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458" y="2873241"/>
            <a:ext cx="1653151" cy="69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12CBE5-A059-4DAF-8614-65E626475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4" r="21630" b="4"/>
          <a:stretch/>
        </p:blipFill>
        <p:spPr bwMode="auto">
          <a:xfrm>
            <a:off x="6806808" y="1810031"/>
            <a:ext cx="1508982" cy="144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2">
            <a:extLst>
              <a:ext uri="{FF2B5EF4-FFF2-40B4-BE49-F238E27FC236}">
                <a16:creationId xmlns:a16="http://schemas.microsoft.com/office/drawing/2014/main" id="{B77E7024-7065-4A85-907F-E205E70EDA46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1417" r="24217" b="4321"/>
          <a:stretch>
            <a:fillRect/>
          </a:stretch>
        </p:blipFill>
        <p:spPr>
          <a:xfrm>
            <a:off x="9232546" y="1520345"/>
            <a:ext cx="1130911" cy="1408466"/>
          </a:xfrm>
          <a:prstGeom prst="rect">
            <a:avLst/>
          </a:prstGeom>
        </p:spPr>
      </p:pic>
      <p:cxnSp>
        <p:nvCxnSpPr>
          <p:cNvPr id="127" name="Conector: Curvo 126">
            <a:extLst>
              <a:ext uri="{FF2B5EF4-FFF2-40B4-BE49-F238E27FC236}">
                <a16:creationId xmlns:a16="http://schemas.microsoft.com/office/drawing/2014/main" id="{81A5AE61-360E-4BEF-B54B-9F4F0E794646}"/>
              </a:ext>
            </a:extLst>
          </p:cNvPr>
          <p:cNvCxnSpPr>
            <a:cxnSpLocks/>
          </p:cNvCxnSpPr>
          <p:nvPr/>
        </p:nvCxnSpPr>
        <p:spPr>
          <a:xfrm rot="10800000">
            <a:off x="2912435" y="3556254"/>
            <a:ext cx="778500" cy="595963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Picture 18">
            <a:extLst>
              <a:ext uri="{FF2B5EF4-FFF2-40B4-BE49-F238E27FC236}">
                <a16:creationId xmlns:a16="http://schemas.microsoft.com/office/drawing/2014/main" id="{215D0B77-8A21-4685-A3DA-E9F271AB5180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8984710" y="6379639"/>
            <a:ext cx="1406036" cy="1558040"/>
          </a:xfrm>
          <a:prstGeom prst="rect">
            <a:avLst/>
          </a:prstGeom>
        </p:spPr>
      </p:pic>
      <p:sp>
        <p:nvSpPr>
          <p:cNvPr id="135" name="TextBox 44">
            <a:extLst>
              <a:ext uri="{FF2B5EF4-FFF2-40B4-BE49-F238E27FC236}">
                <a16:creationId xmlns:a16="http://schemas.microsoft.com/office/drawing/2014/main" id="{84C8917C-0258-40A0-9FAD-F7D6FB7CC9ED}"/>
              </a:ext>
            </a:extLst>
          </p:cNvPr>
          <p:cNvSpPr txBox="1"/>
          <p:nvPr/>
        </p:nvSpPr>
        <p:spPr>
          <a:xfrm>
            <a:off x="11514571" y="3598966"/>
            <a:ext cx="2257276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Banda 10Mb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6" name="Picture 18">
            <a:extLst>
              <a:ext uri="{FF2B5EF4-FFF2-40B4-BE49-F238E27FC236}">
                <a16:creationId xmlns:a16="http://schemas.microsoft.com/office/drawing/2014/main" id="{772D1389-64C9-46EB-979C-A4C12F46C02D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9330364" y="3397974"/>
            <a:ext cx="650513" cy="720839"/>
          </a:xfrm>
          <a:prstGeom prst="rect">
            <a:avLst/>
          </a:prstGeom>
        </p:spPr>
      </p:pic>
      <p:cxnSp>
        <p:nvCxnSpPr>
          <p:cNvPr id="1038" name="Conector de Seta Reta 1037">
            <a:extLst>
              <a:ext uri="{FF2B5EF4-FFF2-40B4-BE49-F238E27FC236}">
                <a16:creationId xmlns:a16="http://schemas.microsoft.com/office/drawing/2014/main" id="{879240AF-7C89-454B-9DFD-65BC1EBAAFBC}"/>
              </a:ext>
            </a:extLst>
          </p:cNvPr>
          <p:cNvCxnSpPr/>
          <p:nvPr/>
        </p:nvCxnSpPr>
        <p:spPr>
          <a:xfrm>
            <a:off x="8444473" y="2626435"/>
            <a:ext cx="45959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de Seta Reta 151">
            <a:extLst>
              <a:ext uri="{FF2B5EF4-FFF2-40B4-BE49-F238E27FC236}">
                <a16:creationId xmlns:a16="http://schemas.microsoft.com/office/drawing/2014/main" id="{ADC92D6B-6C06-45CB-80BA-AC708987D124}"/>
              </a:ext>
            </a:extLst>
          </p:cNvPr>
          <p:cNvCxnSpPr>
            <a:cxnSpLocks/>
          </p:cNvCxnSpPr>
          <p:nvPr/>
        </p:nvCxnSpPr>
        <p:spPr>
          <a:xfrm flipH="1">
            <a:off x="10366087" y="2608768"/>
            <a:ext cx="4406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de Seta Reta 155">
            <a:extLst>
              <a:ext uri="{FF2B5EF4-FFF2-40B4-BE49-F238E27FC236}">
                <a16:creationId xmlns:a16="http://schemas.microsoft.com/office/drawing/2014/main" id="{4DE08B8F-0910-4A4D-9792-48585BA0F68C}"/>
              </a:ext>
            </a:extLst>
          </p:cNvPr>
          <p:cNvCxnSpPr>
            <a:cxnSpLocks/>
          </p:cNvCxnSpPr>
          <p:nvPr/>
        </p:nvCxnSpPr>
        <p:spPr>
          <a:xfrm flipH="1">
            <a:off x="9655621" y="2951949"/>
            <a:ext cx="21778" cy="4012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tângulo: Cantos Arredondados 157">
            <a:extLst>
              <a:ext uri="{FF2B5EF4-FFF2-40B4-BE49-F238E27FC236}">
                <a16:creationId xmlns:a16="http://schemas.microsoft.com/office/drawing/2014/main" id="{43C034B1-30C7-4A11-97CA-7EBD6C912E20}"/>
              </a:ext>
            </a:extLst>
          </p:cNvPr>
          <p:cNvSpPr/>
          <p:nvPr/>
        </p:nvSpPr>
        <p:spPr>
          <a:xfrm>
            <a:off x="3426936" y="5997655"/>
            <a:ext cx="11562475" cy="4026322"/>
          </a:xfrm>
          <a:prstGeom prst="roundRect">
            <a:avLst/>
          </a:prstGeom>
          <a:noFill/>
          <a:ln w="76200">
            <a:solidFill>
              <a:srgbClr val="F0A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cxnSp>
        <p:nvCxnSpPr>
          <p:cNvPr id="72" name="Conector: Curvo 71">
            <a:extLst>
              <a:ext uri="{FF2B5EF4-FFF2-40B4-BE49-F238E27FC236}">
                <a16:creationId xmlns:a16="http://schemas.microsoft.com/office/drawing/2014/main" id="{F802269A-563D-4CAB-BE6D-DBA95F45D606}"/>
              </a:ext>
            </a:extLst>
          </p:cNvPr>
          <p:cNvCxnSpPr>
            <a:cxnSpLocks/>
          </p:cNvCxnSpPr>
          <p:nvPr/>
        </p:nvCxnSpPr>
        <p:spPr>
          <a:xfrm>
            <a:off x="10305315" y="5673015"/>
            <a:ext cx="1546541" cy="1124774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150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257</Words>
  <Application>Microsoft Office PowerPoint</Application>
  <PresentationFormat>Personalizar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Disney Heroic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Inserir um título</dc:title>
  <dc:creator>Victor Garcia</dc:creator>
  <cp:lastModifiedBy>VICTOR FERREIRA GARCIA .</cp:lastModifiedBy>
  <cp:revision>19</cp:revision>
  <dcterms:created xsi:type="dcterms:W3CDTF">2006-08-16T00:00:00Z</dcterms:created>
  <dcterms:modified xsi:type="dcterms:W3CDTF">2021-05-29T22:39:44Z</dcterms:modified>
  <dc:identifier>DAEf4MDei8E</dc:identifier>
</cp:coreProperties>
</file>